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7" r:id="rId3"/>
    <p:sldId id="274" r:id="rId4"/>
    <p:sldId id="291" r:id="rId5"/>
    <p:sldId id="286" r:id="rId6"/>
    <p:sldId id="29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839490-F4A9-8262-ABDD-D3B358890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ECA46-222D-491F-BA14-98A72F70D8C3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B98948-7EF4-5070-63A6-E2C237986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6CBFD-5C0F-C5BB-DA18-98F5371CD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9E541-A280-47BD-A292-66D603F136F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4914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08914-1D26-6E54-9F9E-66FFE9610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9F86D-D3D4-4E55-9122-1B09868B47FC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5D4EA-2E26-47E5-6378-ECC520598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86D96-437A-C31E-A88F-1B5BC1166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DD419-4A92-4093-A6C3-5CD5FDCFB5F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1507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872C6-31B2-B677-E3B4-95F3D05A9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56075-419F-44C1-989D-1467CA4DE270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8717C-4C73-A671-91E3-02A3FC02A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430BFC-E407-93E6-E1B4-519DC1A65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AF312-BB26-47BE-9AC4-D65EF2E4FA8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9654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66DBA-429D-E957-B357-7713054B4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9C327-18EF-4D4B-87F2-0E58556D79CE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197B1-464D-ED39-14FE-45681ADFD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9221C-0E1B-8E53-8FDB-7FE33ADF4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32F95-1B88-4F48-A085-B972190A580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5121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9BD08-36CB-88F6-B0D8-10160FC24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8FA27-1EB9-44B9-8777-2B203986F35D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8AD680-CE65-2A0B-FB57-EC79DAA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A727B6-33FA-2C92-8619-BFAA6140D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0D449-8257-4FBF-B48D-01FC491594D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1572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26E7C6-7CD5-E81A-D078-044279EA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7E658-DB4E-487D-AC31-1769B3552B9A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EBEA2B-4F13-EFC9-6781-19FE50C9D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E70B989-7CE6-309B-CFBC-DF68D94AA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AEDA1-FCC2-43CA-9969-638783233ED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3511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37CE987-924C-97A7-6BA9-46DD84F30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B14EF-2A4E-410E-90E2-60C0E693E77A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33EB5B8-B6C6-9133-56A7-91FFEA2AB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56B131A-8ECB-BDF5-3BAF-4D42ADBA9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CE09-4ECF-49D4-9445-98BF5D43F3D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5855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DFAE539-4629-FA86-0D89-1BDB1CCF4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D019E-3E49-4864-A1F3-3B3B0C2ABE46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9580EED-5411-D30B-548C-A7AD33799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BAD4F5-94A6-5116-E066-8EEA9C943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FC138-B766-4BCA-9EEE-97D6D56F9AE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1616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379911E-048A-2162-8AE5-1404D3BDA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F27B1-74D5-4C90-97C0-7D0D15EEF190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D77A7D5-33BC-33B2-5D8D-F632A98B3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33D8DDB-FEB1-0583-D917-FE4E8FA06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85C78-0419-4C95-AD57-47442DB377D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4890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E121C8-43F5-5FFF-EC14-ECA8820F9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FFA54-7D18-471D-9ED7-EEC12CF744D2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CB7FB5-637A-B013-F104-272412B1F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702673-84BA-9821-5237-B3A29A467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161FA-8F0B-4436-80F7-E0906DCCADE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7033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CEEA37-E7BC-CDEB-0AD0-241D1353B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C42E7-F55B-47B8-AC65-940518D4AF1C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DDC952-5FC6-0F5B-1347-12C8DFC97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3390F4-83DD-B74C-C19A-E462E78A2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0255B-2465-4A23-9AD9-DAD98172CD7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2887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44C11D-5E90-5F94-B54D-FAA27B97E6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7AACB38-AAB3-4911-34D0-29A5BF52C1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B81E9-CFEC-4371-A7F5-FCD871D732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02EF97B-98B4-46B6-8D0C-983A976CBC1D}" type="datetimeFigureOut">
              <a:rPr lang="en-AU"/>
              <a:pPr>
                <a:defRPr/>
              </a:pPr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E58D4-B670-7449-C10D-1A5E4F3941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70E052-E13F-223F-857F-CDCB0713CB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8E1ECC-CC88-4D61-B847-EB0ABAE53CB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24FE90F-066B-A542-4A34-8C62A449AB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1282700"/>
            <a:ext cx="10512425" cy="429260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Once I was far in sin,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But Jesus took me in,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Down where the living waters flow;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 err="1"/>
              <a:t>'Twas</a:t>
            </a:r>
            <a:r>
              <a:rPr lang="en-AU" altLang="en-US" sz="4000" dirty="0"/>
              <a:t> there he gave me sight,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And let me see the light,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Down where the living waters flow.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486E8CB6-AEB3-9028-EF44-B18329FD80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201738"/>
            <a:ext cx="9217025" cy="4454525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400" dirty="0"/>
              <a:t>Chorus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Down where the living waters flow,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Down where the tree of life does grow;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I'm living in the light,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For Jesus now I fight,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Down where the living waters flow.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F1840B7E-8CFD-C317-1CE8-BA2F05F881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101725"/>
            <a:ext cx="8077200" cy="465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Verse 2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With Jesus at my side,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I need no other guide,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Down where the living waters flow;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 is my hope and stay,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 saves me every day,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Down where the living waters flow.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8C1571D7-F41F-0D27-54F1-0C5F1FF0CE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201738"/>
            <a:ext cx="9217025" cy="4454525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400" dirty="0"/>
              <a:t>Chorus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Down where the living waters flow,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Down where the tree of life does grow;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I'm living in the light,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For Jesus now I fight,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Down where the living waters flow.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01BB15D-226F-5F67-415E-C15C48630C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246188"/>
            <a:ext cx="8077200" cy="436562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Verse 3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When fighting here is o'er,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I'll rest for evermore,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Down where the living waters flow;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I'll join the blood‑washed throng,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And sing the angels' song,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/>
              <a:t>Down where the living waters flow. </a:t>
            </a:r>
            <a:endParaRPr lang="en-US" altLang="en-US" sz="3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>
            <a:extLst>
              <a:ext uri="{FF2B5EF4-FFF2-40B4-BE49-F238E27FC236}">
                <a16:creationId xmlns:a16="http://schemas.microsoft.com/office/drawing/2014/main" id="{6ECE61BA-B102-ED9D-F6B8-DD3C54556DA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450975"/>
            <a:ext cx="9217025" cy="395605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400" dirty="0"/>
              <a:t>Chorus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Down where the living waters flow,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Down where the tree of life does grow;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I'm living in the light,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For Jesus now I fight,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Down where the living waters flow.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9CBD6523-CC51-179C-109A-43F86A61E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92825"/>
            <a:ext cx="49672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Once I was far in sin James </a:t>
            </a:r>
          </a:p>
          <a:p>
            <a:pPr eaLnBrk="1" hangingPunct="1"/>
            <a:r>
              <a:rPr lang="en-US" altLang="en-US" sz="1100" dirty="0"/>
              <a:t>Conner Bateman (1854-1888) (verses), Russell Kelso Carter (1849-1926) (chorus) </a:t>
            </a:r>
          </a:p>
          <a:p>
            <a:pPr eaLnBrk="1" hangingPunct="1"/>
            <a:r>
              <a:rPr lang="en-US" altLang="en-US" sz="1100" dirty="0"/>
              <a:t>© The General of The Salvation Army</a:t>
            </a:r>
            <a:endParaRPr lang="en-AU" alt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265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374.</dc:title>
  <dc:creator>E. Langley Smith</dc:creator>
  <cp:lastModifiedBy>Narelle Wheaton</cp:lastModifiedBy>
  <cp:revision>9</cp:revision>
  <dcterms:created xsi:type="dcterms:W3CDTF">2000-03-24T14:43:55Z</dcterms:created>
  <dcterms:modified xsi:type="dcterms:W3CDTF">2023-07-24T03:46:34Z</dcterms:modified>
</cp:coreProperties>
</file>